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3996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0" y="8620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75" y="6067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4" y="59105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200391" y="327388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35" name="Resim 34" descr="yıldız teknik üniversitesi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38" y="39188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74617" y="4808491"/>
            <a:ext cx="7126283" cy="6017047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549540" y="9741161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13.12.2022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B1-D04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639475" y="5823628"/>
            <a:ext cx="4285628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YAREN DİKMEN 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21516040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52652" y="4535978"/>
            <a:ext cx="6959468" cy="42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UV DESTEKLİ FENTON SİSTEMİ YARDIMIYLA ATIKSU ÖRNEKLERİNDE ESTRON VE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17</a:t>
            </a:r>
            <a:r>
              <a:rPr lang="el-G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β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-ESTRADİOL HORMONLARININ ARITIMININ YAPILMASI VE HPLC SİSTEMİNDE ARITIM VERİMİNİN İNCELENMESİ</a:t>
            </a:r>
          </a:p>
        </p:txBody>
      </p:sp>
      <p:sp>
        <p:nvSpPr>
          <p:cNvPr id="4" name="Yıldız: 7 Nokta 3">
            <a:extLst>
              <a:ext uri="{FF2B5EF4-FFF2-40B4-BE49-F238E27FC236}">
                <a16:creationId xmlns:a16="http://schemas.microsoft.com/office/drawing/2014/main" xmlns="" id="{E083F1A2-EA2A-B828-5F99-4842C74EE0AC}"/>
              </a:ext>
            </a:extLst>
          </p:cNvPr>
          <p:cNvSpPr/>
          <p:nvPr/>
        </p:nvSpPr>
        <p:spPr>
          <a:xfrm>
            <a:off x="1717670" y="2246919"/>
            <a:ext cx="3937571" cy="3408579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10" name="Resim 9" descr="kişi, duvar, kıyafet içeren bir resim&#10;&#10;Açıklama otomatik olarak oluşturuldu">
            <a:extLst>
              <a:ext uri="{FF2B5EF4-FFF2-40B4-BE49-F238E27FC236}">
                <a16:creationId xmlns:a16="http://schemas.microsoft.com/office/drawing/2014/main" xmlns="" id="{02AD569A-3810-DE9F-1464-CC213C1CD1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144" y="2360381"/>
            <a:ext cx="3399410" cy="3399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Metin kutusu 18">
            <a:extLst>
              <a:ext uri="{FF2B5EF4-FFF2-40B4-BE49-F238E27FC236}">
                <a16:creationId xmlns:a16="http://schemas.microsoft.com/office/drawing/2014/main" xmlns="" id="{13002D8A-91AC-EAAD-DDDE-1F4981A15701}"/>
              </a:ext>
            </a:extLst>
          </p:cNvPr>
          <p:cNvSpPr txBox="1"/>
          <p:nvPr/>
        </p:nvSpPr>
        <p:spPr>
          <a:xfrm>
            <a:off x="1233720" y="8460040"/>
            <a:ext cx="490546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 Sezgin BAKIRDERE </a:t>
            </a:r>
          </a:p>
          <a:p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1D2054EA-2EB9-739E-5F1F-89B7D021F0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491" y="370352"/>
            <a:ext cx="1877731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2602</TotalTime>
  <Words>49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35</cp:revision>
  <dcterms:created xsi:type="dcterms:W3CDTF">2016-11-29T08:51:08Z</dcterms:created>
  <dcterms:modified xsi:type="dcterms:W3CDTF">2022-12-11T18:28:07Z</dcterms:modified>
</cp:coreProperties>
</file>